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30" r:id="rId1"/>
  </p:sldMasterIdLst>
  <p:notesMasterIdLst>
    <p:notesMasterId r:id="rId3"/>
  </p:notesMasterIdLst>
  <p:sldIdLst>
    <p:sldId id="256" r:id="rId2"/>
  </p:sldIdLst>
  <p:sldSz cx="43891200" cy="32918400"/>
  <p:notesSz cx="6864350" cy="99964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6FF"/>
    <a:srgbClr val="4455F2"/>
    <a:srgbClr val="5BFFFF"/>
    <a:srgbClr val="007FAC"/>
    <a:srgbClr val="EAEAEA"/>
    <a:srgbClr val="B2B2B2"/>
    <a:srgbClr val="FF3300"/>
    <a:srgbClr val="87C5CB"/>
    <a:srgbClr val="CCF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92" autoAdjust="0"/>
    <p:restoredTop sz="99587" autoAdjust="0"/>
  </p:normalViewPr>
  <p:slideViewPr>
    <p:cSldViewPr snapToGrid="0">
      <p:cViewPr varScale="1">
        <p:scale>
          <a:sx n="19" d="100"/>
          <a:sy n="19" d="100"/>
        </p:scale>
        <p:origin x="-1866" y="-12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503" cy="49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99" tIns="48150" rIns="96299" bIns="48150" numCol="1" anchor="t" anchorCtr="0" compatLnSpc="1">
            <a:prstTxWarp prst="textNoShape">
              <a:avLst/>
            </a:prstTxWarp>
          </a:bodyPr>
          <a:lstStyle>
            <a:lvl1pPr defTabSz="9630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8101" y="0"/>
            <a:ext cx="2974794" cy="49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99" tIns="48150" rIns="96299" bIns="48150" numCol="1" anchor="t" anchorCtr="0" compatLnSpc="1">
            <a:prstTxWarp prst="textNoShape">
              <a:avLst/>
            </a:prstTxWarp>
          </a:bodyPr>
          <a:lstStyle>
            <a:lvl1pPr algn="r" defTabSz="9630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9300"/>
            <a:ext cx="4997450" cy="3749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581" y="4748253"/>
            <a:ext cx="5491480" cy="449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99" tIns="48150" rIns="96299" bIns="481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94923"/>
            <a:ext cx="2974503" cy="49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99" tIns="48150" rIns="96299" bIns="48150" numCol="1" anchor="b" anchorCtr="0" compatLnSpc="1">
            <a:prstTxWarp prst="textNoShape">
              <a:avLst/>
            </a:prstTxWarp>
          </a:bodyPr>
          <a:lstStyle>
            <a:lvl1pPr defTabSz="9630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8101" y="9494923"/>
            <a:ext cx="2974794" cy="49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299" tIns="48150" rIns="96299" bIns="48150" numCol="1" anchor="b" anchorCtr="0" compatLnSpc="1">
            <a:prstTxWarp prst="textNoShape">
              <a:avLst/>
            </a:prstTxWarp>
          </a:bodyPr>
          <a:lstStyle>
            <a:lvl1pPr algn="r" defTabSz="96303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ECBD72C-0344-4BB7-A38A-42397F12DA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9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037" eaLnBrk="0" hangingPunct="0">
              <a:defRPr sz="800">
                <a:solidFill>
                  <a:schemeClr val="tx1"/>
                </a:solidFill>
                <a:latin typeface="Arial" charset="0"/>
              </a:defRPr>
            </a:lvl1pPr>
            <a:lvl2pPr marL="142944" indent="-54978" defTabSz="963037" eaLnBrk="0" hangingPunct="0">
              <a:defRPr sz="800">
                <a:solidFill>
                  <a:schemeClr val="tx1"/>
                </a:solidFill>
                <a:latin typeface="Arial" charset="0"/>
              </a:defRPr>
            </a:lvl2pPr>
            <a:lvl3pPr marL="219913" indent="-43983" defTabSz="963037" eaLnBrk="0" hangingPunct="0">
              <a:defRPr sz="800">
                <a:solidFill>
                  <a:schemeClr val="tx1"/>
                </a:solidFill>
                <a:latin typeface="Arial" charset="0"/>
              </a:defRPr>
            </a:lvl3pPr>
            <a:lvl4pPr marL="307878" indent="-43983" defTabSz="963037" eaLnBrk="0" hangingPunct="0">
              <a:defRPr sz="800">
                <a:solidFill>
                  <a:schemeClr val="tx1"/>
                </a:solidFill>
                <a:latin typeface="Arial" charset="0"/>
              </a:defRPr>
            </a:lvl4pPr>
            <a:lvl5pPr marL="395844" indent="-43983" defTabSz="963037" eaLnBrk="0" hangingPunct="0">
              <a:defRPr sz="800">
                <a:solidFill>
                  <a:schemeClr val="tx1"/>
                </a:solidFill>
                <a:latin typeface="Arial" charset="0"/>
              </a:defRPr>
            </a:lvl5pPr>
            <a:lvl6pPr marL="483809" indent="-43983" defTabSz="963037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6pPr>
            <a:lvl7pPr marL="571774" indent="-43983" defTabSz="963037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7pPr>
            <a:lvl8pPr marL="659740" indent="-43983" defTabSz="963037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8pPr>
            <a:lvl9pPr marL="747705" indent="-43983" defTabSz="963037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C85209-AAE6-46CD-88AC-ABF992CDF749}" type="slidenum">
              <a:rPr lang="en-US" sz="1300"/>
              <a:pPr eaLnBrk="1" hangingPunct="1"/>
              <a:t>1</a:t>
            </a:fld>
            <a:endParaRPr lang="en-US" sz="13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1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2742909" y="6324600"/>
            <a:ext cx="47404018" cy="13482066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530847" y="6324600"/>
            <a:ext cx="141480542" cy="13482066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338" y="1316038"/>
            <a:ext cx="39506525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192338" y="7683500"/>
            <a:ext cx="19677062" cy="21721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22021800" y="7683500"/>
            <a:ext cx="19677063" cy="217217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D394C-5454-421C-ADF9-D1FE527D1B7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5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102" y="13952229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85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771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157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5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60240" y="1310647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94567" y="6888487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3859" indent="0">
              <a:buNone/>
              <a:defRPr sz="13400"/>
            </a:lvl2pPr>
            <a:lvl3pPr marL="4387718" indent="0">
              <a:buNone/>
              <a:defRPr sz="11500"/>
            </a:lvl3pPr>
            <a:lvl4pPr marL="6581578" indent="0">
              <a:buNone/>
              <a:defRPr sz="9600"/>
            </a:lvl4pPr>
            <a:lvl5pPr marL="8775432" indent="0">
              <a:buNone/>
              <a:defRPr sz="9600"/>
            </a:lvl5pPr>
            <a:lvl6pPr marL="10969286" indent="0">
              <a:buNone/>
              <a:defRPr sz="9600"/>
            </a:lvl6pPr>
            <a:lvl7pPr marL="13163146" indent="0">
              <a:buNone/>
              <a:defRPr sz="9600"/>
            </a:lvl7pPr>
            <a:lvl8pPr marL="15357005" indent="0">
              <a:buNone/>
              <a:defRPr sz="9600"/>
            </a:lvl8pPr>
            <a:lvl9pPr marL="17550864" indent="0">
              <a:buNone/>
              <a:defRPr sz="9600"/>
            </a:lvl9pPr>
          </a:lstStyle>
          <a:p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94560" y="7680967"/>
            <a:ext cx="39502080" cy="2172462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ctr" defTabSz="438771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392" indent="-1645392" algn="l" defTabSz="438771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18" indent="-1371158" algn="l" defTabSz="438771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4643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8502" indent="-1096925" algn="l" defTabSz="4387718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2362" indent="-1096925" algn="l" defTabSz="4387718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6221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080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3930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7789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859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7718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578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5432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9286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3146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7005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864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accent4"/>
            </a:gs>
            <a:gs pos="100000">
              <a:schemeClr val="bg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6591300" y="167640"/>
            <a:ext cx="30413325" cy="5715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8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a\Desktop\ASGA\T-shirt da Semana de Geofísica\ciencias.jpg"/>
          <p:cNvPicPr>
            <a:picLocks noChangeAspect="1" noChangeArrowheads="1"/>
          </p:cNvPicPr>
          <p:nvPr/>
        </p:nvPicPr>
        <p:blipFill>
          <a:blip r:embed="rId3"/>
          <a:srcRect l="12664" r="10480"/>
          <a:stretch>
            <a:fillRect/>
          </a:stretch>
        </p:blipFill>
        <p:spPr bwMode="auto">
          <a:xfrm>
            <a:off x="633047" y="257803"/>
            <a:ext cx="5712752" cy="5713410"/>
          </a:xfrm>
          <a:prstGeom prst="rect">
            <a:avLst/>
          </a:prstGeom>
          <a:ln w="3175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CaixaDeTexto 21"/>
          <p:cNvSpPr txBox="1"/>
          <p:nvPr/>
        </p:nvSpPr>
        <p:spPr>
          <a:xfrm>
            <a:off x="10782714" y="1295400"/>
            <a:ext cx="1954323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8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UNIVERSIDADE AGOSTINHO NETO</a:t>
            </a:r>
          </a:p>
          <a:p>
            <a:pPr algn="ctr"/>
            <a:r>
              <a:rPr lang="pt-PT" sz="8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FACULDADE DE CIÊNCIAS</a:t>
            </a:r>
          </a:p>
          <a:p>
            <a:pPr algn="ctr"/>
            <a:endParaRPr lang="pt-PT" sz="8800" dirty="0">
              <a:solidFill>
                <a:schemeClr val="bg1"/>
              </a:solidFill>
            </a:endParaRP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33462314" y="16675796"/>
            <a:ext cx="9664538" cy="181423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MATEMÁTICA</a:t>
            </a:r>
          </a:p>
        </p:txBody>
      </p:sp>
      <p:sp>
        <p:nvSpPr>
          <p:cNvPr id="52" name="Rectangle 20"/>
          <p:cNvSpPr>
            <a:spLocks noChangeArrowheads="1"/>
          </p:cNvSpPr>
          <p:nvPr/>
        </p:nvSpPr>
        <p:spPr bwMode="auto">
          <a:xfrm>
            <a:off x="22769930" y="16675796"/>
            <a:ext cx="10529462" cy="181423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GEOLOGIA</a:t>
            </a: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11816862" y="16721571"/>
            <a:ext cx="10692384" cy="171164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GEOFÍSICA</a:t>
            </a:r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301194" y="16732614"/>
            <a:ext cx="11179256" cy="170059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FÍSICA</a:t>
            </a:r>
          </a:p>
        </p:txBody>
      </p:sp>
      <p:sp>
        <p:nvSpPr>
          <p:cNvPr id="55" name="Rectangle 20"/>
          <p:cNvSpPr>
            <a:spLocks noChangeArrowheads="1"/>
          </p:cNvSpPr>
          <p:nvPr/>
        </p:nvSpPr>
        <p:spPr bwMode="auto">
          <a:xfrm>
            <a:off x="32434467" y="6314343"/>
            <a:ext cx="10225267" cy="1409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ENGENHARIA GEOGRÁFICA</a:t>
            </a:r>
          </a:p>
        </p:txBody>
      </p:sp>
      <p:sp>
        <p:nvSpPr>
          <p:cNvPr id="56" name="Rectangle 20"/>
          <p:cNvSpPr>
            <a:spLocks noChangeArrowheads="1"/>
          </p:cNvSpPr>
          <p:nvPr/>
        </p:nvSpPr>
        <p:spPr bwMode="auto">
          <a:xfrm>
            <a:off x="12942277" y="6314343"/>
            <a:ext cx="17383672" cy="1409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CIÊNCIAS DA COMPUTAÇÃO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301194" y="6314344"/>
            <a:ext cx="11515668" cy="1409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BIOLOGIA</a:t>
            </a: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 rot="16200000">
            <a:off x="-2371509" y="28523362"/>
            <a:ext cx="6819899" cy="1409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METEOROLOGIA</a:t>
            </a:r>
          </a:p>
        </p:txBody>
      </p:sp>
      <p:sp>
        <p:nvSpPr>
          <p:cNvPr id="61" name="Rectangle 20"/>
          <p:cNvSpPr>
            <a:spLocks noChangeArrowheads="1"/>
          </p:cNvSpPr>
          <p:nvPr/>
        </p:nvSpPr>
        <p:spPr bwMode="auto">
          <a:xfrm rot="16200000">
            <a:off x="9532328" y="28956878"/>
            <a:ext cx="6819899" cy="1409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QUÍMICA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246" y="8155745"/>
            <a:ext cx="10692384" cy="82424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410" y="7965336"/>
            <a:ext cx="11242441" cy="84329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4" y="18433211"/>
            <a:ext cx="10692384" cy="7559040"/>
          </a:xfrm>
          <a:prstGeom prst="rect">
            <a:avLst/>
          </a:prstGeom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83314" y="768567"/>
            <a:ext cx="5141650" cy="47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4" y="8039045"/>
            <a:ext cx="11515668" cy="863675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630" y="8039044"/>
            <a:ext cx="8754780" cy="835919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2" y="18562975"/>
            <a:ext cx="10692384" cy="755904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007" y="18562975"/>
            <a:ext cx="10692384" cy="755904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313" y="18490029"/>
            <a:ext cx="9664538" cy="755904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03" y="26049069"/>
            <a:ext cx="9400747" cy="664591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592" y="26194961"/>
            <a:ext cx="9370463" cy="6624501"/>
          </a:xfrm>
          <a:prstGeom prst="rect">
            <a:avLst/>
          </a:prstGeom>
        </p:spPr>
      </p:pic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24607555" y="26251778"/>
            <a:ext cx="18519296" cy="1611524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5400" b="1" dirty="0">
                <a:solidFill>
                  <a:schemeClr val="bg1"/>
                </a:solidFill>
              </a:rPr>
              <a:t>CURSOS DE PÓS-GRADUAÇÃO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4607555" y="27993065"/>
            <a:ext cx="185192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>
                <a:solidFill>
                  <a:srgbClr val="002060"/>
                </a:solidFill>
              </a:rPr>
              <a:t>ELECTRÓNICA E TELECOMUNICAÇÃO- DEI DE FÍSICA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RECURSOS MINERAIS E AMBIENTE- DEI DE GEOLOGIA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CIÊNCIAS DO MAR DAS ZONAS COSTEIRAS- DEI DE BIOLOGIA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SISTEMA DE INFORMAÇÃO GEOGRÁFICA- DEI DE ENGª GEOGRÁFICA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QUÍMICA APLICACDA- DEI DE QUÍMICA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MICROBIOLOGIA APLICADA- DEI DE BIOLOGIA</a:t>
            </a:r>
          </a:p>
          <a:p>
            <a:r>
              <a:rPr lang="pt-PT" sz="3600" dirty="0">
                <a:solidFill>
                  <a:srgbClr val="002060"/>
                </a:solidFill>
              </a:rPr>
              <a:t>CONSERVAÇÃO E UTILIZAÇÃO DOS RECURSOS FITOGENÉTICOS</a:t>
            </a:r>
          </a:p>
          <a:p>
            <a:r>
              <a:rPr lang="pt-PT" sz="3600" dirty="0">
                <a:solidFill>
                  <a:srgbClr val="002060"/>
                </a:solidFill>
              </a:rPr>
              <a:t>GOVERNANÇA AMBIENTAL-DEI DE BIOLOGIA</a:t>
            </a:r>
          </a:p>
          <a:p>
            <a:endParaRPr lang="pt-PT" sz="3600" dirty="0">
              <a:solidFill>
                <a:srgbClr val="002060"/>
              </a:solidFill>
            </a:endParaRPr>
          </a:p>
          <a:p>
            <a:endParaRPr lang="pt-PT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Zongo">
      <a:dk1>
        <a:srgbClr val="D8D8D8"/>
      </a:dk1>
      <a:lt1>
        <a:sysClr val="window" lastClr="FFFFFF"/>
      </a:lt1>
      <a:dk2>
        <a:srgbClr val="BFBFBF"/>
      </a:dk2>
      <a:lt2>
        <a:srgbClr val="FFFFFF"/>
      </a:lt2>
      <a:accent1>
        <a:srgbClr val="DDDDDD"/>
      </a:accent1>
      <a:accent2>
        <a:srgbClr val="B2B2B2"/>
      </a:accent2>
      <a:accent3>
        <a:srgbClr val="FFFFFF"/>
      </a:accent3>
      <a:accent4>
        <a:srgbClr val="FFFFFF"/>
      </a:accent4>
      <a:accent5>
        <a:srgbClr val="FFFFFF"/>
      </a:accent5>
      <a:accent6>
        <a:srgbClr val="D8D8D8"/>
      </a:accent6>
      <a:hlink>
        <a:srgbClr val="D8D8D8"/>
      </a:hlink>
      <a:folHlink>
        <a:srgbClr val="BFBFBF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7550</TotalTime>
  <Words>72</Words>
  <Application>Microsoft Office PowerPoint</Application>
  <PresentationFormat>Personalizar</PresentationFormat>
  <Paragraphs>21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2" baseType="lpstr">
      <vt:lpstr>Tema do Office</vt:lpstr>
      <vt:lpstr>Apresentação do PowerPoint</vt:lpstr>
    </vt:vector>
  </TitlesOfParts>
  <Company>Graphicsland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HP</cp:lastModifiedBy>
  <cp:revision>575</cp:revision>
  <cp:lastPrinted>2017-01-06T11:38:13Z</cp:lastPrinted>
  <dcterms:created xsi:type="dcterms:W3CDTF">2004-07-26T21:45:23Z</dcterms:created>
  <dcterms:modified xsi:type="dcterms:W3CDTF">2017-01-06T12:22:08Z</dcterms:modified>
  <cp:category>research posters template</cp:category>
  <cp:contentStatus/>
</cp:coreProperties>
</file>